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58" r:id="rId5"/>
    <p:sldId id="257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7CB5-4EFE-4D70-9EC7-F3EF1BED8349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B23E-9839-4209-BFD3-877CA83E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Thank You to our Platinum </a:t>
            </a:r>
            <a:r>
              <a:rPr lang="en-US" cap="small" dirty="0" smtClean="0"/>
              <a:t>Sponsor</a:t>
            </a:r>
            <a:endParaRPr lang="en-US" cap="smal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6618956" cy="3474769"/>
          </a:xfrm>
        </p:spPr>
      </p:pic>
    </p:spTree>
    <p:extLst>
      <p:ext uri="{BB962C8B-B14F-4D97-AF65-F5344CB8AC3E}">
        <p14:creationId xmlns:p14="http://schemas.microsoft.com/office/powerpoint/2010/main" val="17854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cap="small" dirty="0"/>
              <a:t>Thank You to our </a:t>
            </a:r>
            <a:r>
              <a:rPr lang="en-US" cap="small" dirty="0" smtClean="0"/>
              <a:t>Contributors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Jimbo’s</a:t>
            </a:r>
            <a:r>
              <a:rPr lang="en-US" dirty="0"/>
              <a:t> Jumbo’s</a:t>
            </a:r>
          </a:p>
          <a:p>
            <a:r>
              <a:rPr lang="en-US" dirty="0"/>
              <a:t>Jimmie Johnson Foundation</a:t>
            </a:r>
          </a:p>
          <a:p>
            <a:r>
              <a:rPr lang="en-US" dirty="0"/>
              <a:t>Mt. Olive Pickle</a:t>
            </a:r>
          </a:p>
          <a:p>
            <a:r>
              <a:rPr lang="en-US" dirty="0"/>
              <a:t>Safe Kids Wake County</a:t>
            </a:r>
          </a:p>
          <a:p>
            <a:r>
              <a:rPr lang="en-US" dirty="0"/>
              <a:t>Safe Ride News</a:t>
            </a:r>
          </a:p>
          <a:p>
            <a:r>
              <a:rPr lang="en-US" dirty="0"/>
              <a:t>Wal-Mart of Mt. Airy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3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Thank You to our Platinum </a:t>
            </a:r>
            <a:r>
              <a:rPr lang="en-US" cap="small" dirty="0" smtClean="0"/>
              <a:t>Sponsor</a:t>
            </a:r>
            <a:endParaRPr lang="en-US" cap="smal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703588" cy="3352800"/>
          </a:xfrm>
        </p:spPr>
      </p:pic>
    </p:spTree>
    <p:extLst>
      <p:ext uri="{BB962C8B-B14F-4D97-AF65-F5344CB8AC3E}">
        <p14:creationId xmlns:p14="http://schemas.microsoft.com/office/powerpoint/2010/main" val="17854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3" y="2163931"/>
            <a:ext cx="7772788" cy="33986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Thank You to our Platinum Sponsor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Thank You to our Platinum Sponsor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369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Thank You to our Platinum Sponsor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8999"/>
            <a:ext cx="8229600" cy="2888365"/>
          </a:xfrm>
        </p:spPr>
      </p:pic>
    </p:spTree>
    <p:extLst>
      <p:ext uri="{BB962C8B-B14F-4D97-AF65-F5344CB8AC3E}">
        <p14:creationId xmlns:p14="http://schemas.microsoft.com/office/powerpoint/2010/main" val="17848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Thank You to our Gold </a:t>
            </a:r>
            <a:r>
              <a:rPr lang="en-US" cap="small" dirty="0"/>
              <a:t>L</a:t>
            </a:r>
            <a:r>
              <a:rPr lang="en-US" cap="small" dirty="0" smtClean="0"/>
              <a:t>evel Sponsor</a:t>
            </a:r>
            <a:endParaRPr lang="en-US" cap="smal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648200" cy="4485513"/>
          </a:xfrm>
        </p:spPr>
      </p:pic>
    </p:spTree>
    <p:extLst>
      <p:ext uri="{BB962C8B-B14F-4D97-AF65-F5344CB8AC3E}">
        <p14:creationId xmlns:p14="http://schemas.microsoft.com/office/powerpoint/2010/main" val="11424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Thank You to our </a:t>
            </a:r>
            <a:r>
              <a:rPr lang="en-US" cap="small" dirty="0" smtClean="0"/>
              <a:t>Silver </a:t>
            </a:r>
            <a:r>
              <a:rPr lang="en-US" cap="small" dirty="0" smtClean="0"/>
              <a:t>Level Sponsor</a:t>
            </a:r>
            <a:endParaRPr lang="en-US" cap="smal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7581654" cy="1661731"/>
          </a:xfrm>
        </p:spPr>
      </p:pic>
    </p:spTree>
    <p:extLst>
      <p:ext uri="{BB962C8B-B14F-4D97-AF65-F5344CB8AC3E}">
        <p14:creationId xmlns:p14="http://schemas.microsoft.com/office/powerpoint/2010/main" val="14812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Thank You to our </a:t>
            </a:r>
            <a:r>
              <a:rPr lang="en-US" cap="small" dirty="0" smtClean="0"/>
              <a:t>Bronze </a:t>
            </a:r>
            <a:r>
              <a:rPr lang="en-US" cap="small" dirty="0" smtClean="0"/>
              <a:t>Level Sponsors</a:t>
            </a:r>
            <a:endParaRPr lang="en-US" cap="smal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4495800"/>
            <a:ext cx="4800600" cy="10556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2514600" cy="2263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71877"/>
            <a:ext cx="2743200" cy="19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cap="small" dirty="0"/>
              <a:t>Thank You to our </a:t>
            </a:r>
            <a:r>
              <a:rPr lang="en-US" cap="small" dirty="0" smtClean="0"/>
              <a:t>Exhibitors</a:t>
            </a:r>
            <a:endParaRPr lang="en-US" cap="smal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1" y="3200400"/>
            <a:ext cx="2462998" cy="138417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4663"/>
            <a:ext cx="1628722" cy="2286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13466"/>
            <a:ext cx="2819400" cy="619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4290"/>
            <a:ext cx="3096986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22540"/>
            <a:ext cx="3200400" cy="910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150"/>
            <a:ext cx="2209800" cy="1104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80" y="1330861"/>
            <a:ext cx="2544226" cy="11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82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Thank You to our Platinum Sponsor</vt:lpstr>
      <vt:lpstr>Thank You to our Platinum Sponsor</vt:lpstr>
      <vt:lpstr>Thank You to our Platinum Sponsor</vt:lpstr>
      <vt:lpstr>Thank You to our Platinum Sponsor</vt:lpstr>
      <vt:lpstr>Thank You to our Platinum Sponsor</vt:lpstr>
      <vt:lpstr>Thank You to our Gold Level Sponsor</vt:lpstr>
      <vt:lpstr>Thank You to our Silver Level Sponsor</vt:lpstr>
      <vt:lpstr>Thank You to our Bronze Level Sponsors</vt:lpstr>
      <vt:lpstr>Thank You to our Exhibitors</vt:lpstr>
      <vt:lpstr>Thank You to our Contributors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Bevan Kirley</dc:creator>
  <cp:lastModifiedBy>Bevan Kirley</cp:lastModifiedBy>
  <cp:revision>6</cp:revision>
  <dcterms:created xsi:type="dcterms:W3CDTF">2011-02-25T16:59:27Z</dcterms:created>
  <dcterms:modified xsi:type="dcterms:W3CDTF">2011-02-25T18:46:47Z</dcterms:modified>
</cp:coreProperties>
</file>