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75" r:id="rId3"/>
    <p:sldId id="289" r:id="rId4"/>
    <p:sldId id="350" r:id="rId5"/>
    <p:sldId id="263" r:id="rId6"/>
    <p:sldId id="392" r:id="rId7"/>
    <p:sldId id="274" r:id="rId8"/>
    <p:sldId id="306" r:id="rId9"/>
    <p:sldId id="363" r:id="rId10"/>
    <p:sldId id="359" r:id="rId11"/>
    <p:sldId id="290" r:id="rId12"/>
    <p:sldId id="314" r:id="rId13"/>
    <p:sldId id="366" r:id="rId14"/>
    <p:sldId id="297" r:id="rId15"/>
    <p:sldId id="334" r:id="rId16"/>
    <p:sldId id="387" r:id="rId17"/>
    <p:sldId id="326" r:id="rId18"/>
    <p:sldId id="259" r:id="rId19"/>
    <p:sldId id="344" r:id="rId20"/>
    <p:sldId id="340" r:id="rId21"/>
    <p:sldId id="288" r:id="rId22"/>
    <p:sldId id="397" r:id="rId23"/>
    <p:sldId id="264" r:id="rId24"/>
    <p:sldId id="257" r:id="rId25"/>
    <p:sldId id="388" r:id="rId26"/>
    <p:sldId id="396" r:id="rId27"/>
    <p:sldId id="323" r:id="rId28"/>
    <p:sldId id="310" r:id="rId29"/>
    <p:sldId id="383" r:id="rId30"/>
    <p:sldId id="346" r:id="rId31"/>
    <p:sldId id="275" r:id="rId32"/>
    <p:sldId id="354" r:id="rId33"/>
    <p:sldId id="324" r:id="rId34"/>
    <p:sldId id="339" r:id="rId35"/>
    <p:sldId id="343" r:id="rId36"/>
    <p:sldId id="371" r:id="rId37"/>
    <p:sldId id="352" r:id="rId38"/>
    <p:sldId id="317" r:id="rId39"/>
    <p:sldId id="379" r:id="rId40"/>
    <p:sldId id="365" r:id="rId41"/>
    <p:sldId id="325" r:id="rId42"/>
    <p:sldId id="313" r:id="rId43"/>
    <p:sldId id="328" r:id="rId44"/>
    <p:sldId id="357" r:id="rId45"/>
    <p:sldId id="378" r:id="rId46"/>
    <p:sldId id="273" r:id="rId47"/>
    <p:sldId id="330" r:id="rId48"/>
    <p:sldId id="355" r:id="rId49"/>
    <p:sldId id="390" r:id="rId50"/>
    <p:sldId id="287" r:id="rId51"/>
    <p:sldId id="394" r:id="rId52"/>
    <p:sldId id="389" r:id="rId53"/>
    <p:sldId id="327" r:id="rId54"/>
    <p:sldId id="266" r:id="rId55"/>
    <p:sldId id="267" r:id="rId56"/>
    <p:sldId id="329" r:id="rId57"/>
    <p:sldId id="303" r:id="rId58"/>
    <p:sldId id="376" r:id="rId59"/>
    <p:sldId id="262" r:id="rId60"/>
    <p:sldId id="364" r:id="rId61"/>
    <p:sldId id="276" r:id="rId62"/>
    <p:sldId id="316" r:id="rId63"/>
    <p:sldId id="308" r:id="rId64"/>
    <p:sldId id="395" r:id="rId65"/>
    <p:sldId id="299" r:id="rId66"/>
    <p:sldId id="335" r:id="rId67"/>
    <p:sldId id="338" r:id="rId68"/>
    <p:sldId id="309" r:id="rId69"/>
    <p:sldId id="380" r:id="rId70"/>
    <p:sldId id="391" r:id="rId71"/>
    <p:sldId id="318" r:id="rId72"/>
    <p:sldId id="260" r:id="rId73"/>
    <p:sldId id="367" r:id="rId74"/>
    <p:sldId id="269" r:id="rId75"/>
    <p:sldId id="321" r:id="rId76"/>
    <p:sldId id="312" r:id="rId77"/>
    <p:sldId id="261" r:id="rId78"/>
    <p:sldId id="377" r:id="rId79"/>
    <p:sldId id="337" r:id="rId80"/>
    <p:sldId id="360" r:id="rId81"/>
    <p:sldId id="345" r:id="rId82"/>
    <p:sldId id="307" r:id="rId83"/>
    <p:sldId id="356" r:id="rId84"/>
    <p:sldId id="349" r:id="rId85"/>
    <p:sldId id="369" r:id="rId86"/>
    <p:sldId id="333" r:id="rId87"/>
    <p:sldId id="302" r:id="rId88"/>
    <p:sldId id="332" r:id="rId89"/>
    <p:sldId id="372" r:id="rId90"/>
    <p:sldId id="374" r:id="rId91"/>
    <p:sldId id="370" r:id="rId92"/>
    <p:sldId id="399" r:id="rId93"/>
    <p:sldId id="265" r:id="rId94"/>
    <p:sldId id="320" r:id="rId95"/>
    <p:sldId id="373" r:id="rId96"/>
    <p:sldId id="300" r:id="rId97"/>
    <p:sldId id="347" r:id="rId98"/>
    <p:sldId id="311" r:id="rId99"/>
    <p:sldId id="293" r:id="rId100"/>
    <p:sldId id="393" r:id="rId101"/>
    <p:sldId id="358" r:id="rId102"/>
    <p:sldId id="295" r:id="rId103"/>
    <p:sldId id="400" r:id="rId104"/>
    <p:sldId id="285" r:id="rId105"/>
    <p:sldId id="331" r:id="rId106"/>
    <p:sldId id="286" r:id="rId107"/>
    <p:sldId id="258" r:id="rId108"/>
    <p:sldId id="348" r:id="rId109"/>
    <p:sldId id="296" r:id="rId110"/>
    <p:sldId id="398" r:id="rId111"/>
    <p:sldId id="368" r:id="rId112"/>
    <p:sldId id="322" r:id="rId113"/>
    <p:sldId id="342" r:id="rId114"/>
    <p:sldId id="336" r:id="rId115"/>
    <p:sldId id="384" r:id="rId116"/>
    <p:sldId id="304" r:id="rId1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9322-711B-4571-908E-CBFB1D03F6E5}" type="datetimeFigureOut">
              <a:rPr lang="en-US" smtClean="0"/>
              <a:t>3/7/2011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BABDE9E-E21E-4967-92C8-F438BA9497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9322-711B-4571-908E-CBFB1D03F6E5}" type="datetimeFigureOut">
              <a:rPr lang="en-US" smtClean="0"/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BDE9E-E21E-4967-92C8-F438BA9497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9322-711B-4571-908E-CBFB1D03F6E5}" type="datetimeFigureOut">
              <a:rPr lang="en-US" smtClean="0"/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BDE9E-E21E-4967-92C8-F438BA9497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9322-711B-4571-908E-CBFB1D03F6E5}" type="datetimeFigureOut">
              <a:rPr lang="en-US" smtClean="0"/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BDE9E-E21E-4967-92C8-F438BA9497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9322-711B-4571-908E-CBFB1D03F6E5}" type="datetimeFigureOut">
              <a:rPr lang="en-US" smtClean="0"/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BABDE9E-E21E-4967-92C8-F438BA9497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9322-711B-4571-908E-CBFB1D03F6E5}" type="datetimeFigureOut">
              <a:rPr lang="en-US" smtClean="0"/>
              <a:t>3/7/2011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BDE9E-E21E-4967-92C8-F438BA94978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9322-711B-4571-908E-CBFB1D03F6E5}" type="datetimeFigureOut">
              <a:rPr lang="en-US" smtClean="0"/>
              <a:t>3/7/2011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BDE9E-E21E-4967-92C8-F438BA94978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9322-711B-4571-908E-CBFB1D03F6E5}" type="datetimeFigureOut">
              <a:rPr lang="en-US" smtClean="0"/>
              <a:t>3/7/2011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BDE9E-E21E-4967-92C8-F438BA9497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9322-711B-4571-908E-CBFB1D03F6E5}" type="datetimeFigureOut">
              <a:rPr lang="en-US" smtClean="0"/>
              <a:t>3/7/2011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BDE9E-E21E-4967-92C8-F438BA9497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9322-711B-4571-908E-CBFB1D03F6E5}" type="datetimeFigureOut">
              <a:rPr lang="en-US" smtClean="0"/>
              <a:t>3/7/2011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BDE9E-E21E-4967-92C8-F438BA94978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9322-711B-4571-908E-CBFB1D03F6E5}" type="datetimeFigureOut">
              <a:rPr lang="en-US" smtClean="0"/>
              <a:t>3/7/2011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BABDE9E-E21E-4967-92C8-F438BA94978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6269322-711B-4571-908E-CBFB1D03F6E5}" type="datetimeFigureOut">
              <a:rPr lang="en-US" smtClean="0"/>
              <a:t>3/7/2011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BABDE9E-E21E-4967-92C8-F438BA9497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Child Passenger Safety </a:t>
            </a:r>
            <a:br>
              <a:rPr lang="en-US" dirty="0" smtClean="0"/>
            </a:br>
            <a:r>
              <a:rPr lang="en-US" dirty="0" smtClean="0"/>
              <a:t>Around North Carolina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013136"/>
            <a:ext cx="1524000" cy="15710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8" y="3368040"/>
            <a:ext cx="3283527" cy="144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077831"/>
            <a:ext cx="3310035" cy="1441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261488"/>
            <a:ext cx="2955020" cy="155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69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43600" y="6019800"/>
            <a:ext cx="2335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Henderson, Vance County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23620"/>
            <a:ext cx="7498080" cy="4977892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6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65732" y="5921002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Duplin County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33400"/>
            <a:ext cx="4019550" cy="5359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65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43600" y="6019800"/>
            <a:ext cx="234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Henderson, Vance County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7804920" cy="51816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14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7315200" cy="5486400"/>
          </a:xfr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324600" y="6172200"/>
            <a:ext cx="190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Rockingham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5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59926" y="6096000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Buncombe </a:t>
            </a:r>
            <a:r>
              <a:rPr lang="en-US" dirty="0" smtClean="0"/>
              <a:t>County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28472"/>
            <a:ext cx="7089914" cy="5334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637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27210"/>
            <a:ext cx="7250364" cy="5436524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943600" y="6063734"/>
            <a:ext cx="2219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Western North Carolina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12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81244" y="6080236"/>
            <a:ext cx="279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Rocky Mount Fire Department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02040"/>
            <a:ext cx="7162800" cy="53721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954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7200"/>
            <a:ext cx="7358842" cy="5517864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867400" y="6019800"/>
            <a:ext cx="2219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Western North Carolina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07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0"/>
            <a:ext cx="6984727" cy="5234940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114800" y="6063734"/>
            <a:ext cx="391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Point, NC Permanent Checking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15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77000" y="6019800"/>
            <a:ext cx="190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Rockingham County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3400"/>
            <a:ext cx="7391400" cy="554355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254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76" y="1472738"/>
            <a:ext cx="6758247" cy="4522124"/>
          </a:xfr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858000" y="5987534"/>
            <a:ext cx="1323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Wake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75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3400"/>
            <a:ext cx="7181999" cy="5385262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867400" y="5943600"/>
            <a:ext cx="2219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Western North Carolina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59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90092" y="6217278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Buncombe </a:t>
            </a:r>
            <a:r>
              <a:rPr lang="en-US" dirty="0" smtClean="0"/>
              <a:t>County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52" y="304800"/>
            <a:ext cx="4358640" cy="58643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286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20168" y="6026420"/>
            <a:ext cx="159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Johnston County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24" y="436388"/>
            <a:ext cx="4949952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0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05200" y="6074140"/>
            <a:ext cx="437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Britax</a:t>
            </a:r>
            <a:r>
              <a:rPr lang="en-US" dirty="0" smtClean="0"/>
              <a:t> Permanent Checking Station, Charlotte NC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04850"/>
            <a:ext cx="7086600" cy="531495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266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58000" y="6080236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Pitt County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75548"/>
            <a:ext cx="7315200" cy="54864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04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59296" y="6080236"/>
            <a:ext cx="152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Fayetteville, NC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93836"/>
            <a:ext cx="7315200" cy="54864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487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14930" y="6211064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Buncombe </a:t>
            </a:r>
            <a:r>
              <a:rPr lang="en-US" dirty="0" smtClean="0"/>
              <a:t>County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0" y="674370"/>
            <a:ext cx="7338060" cy="55092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66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7722523" cy="5167347"/>
          </a:xfr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986352" y="6096000"/>
            <a:ext cx="1323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Wake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60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480611"/>
            <a:ext cx="4136274" cy="5518407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667000" y="6074140"/>
            <a:ext cx="380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Safe Kids Exhibit, North Carolina State 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73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20168" y="6026420"/>
            <a:ext cx="159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Johnston County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71500"/>
            <a:ext cx="7309104" cy="54818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846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3400"/>
            <a:ext cx="7416800" cy="5562600"/>
          </a:xfr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324600" y="6172200"/>
            <a:ext cx="190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Rockingham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06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59296" y="6080236"/>
            <a:ext cx="162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Cabarrus County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7" y="762000"/>
            <a:ext cx="7692161" cy="52578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827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29096" y="6217278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Buncombe </a:t>
            </a:r>
            <a:r>
              <a:rPr lang="en-US" dirty="0" smtClean="0"/>
              <a:t>County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3400"/>
            <a:ext cx="7543800" cy="5657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67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81244" y="6080236"/>
            <a:ext cx="279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Rocky Mount Fire Department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5548"/>
            <a:ext cx="7315200" cy="54864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89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1" y="1219200"/>
            <a:ext cx="8356599" cy="4700587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800600" y="6055852"/>
            <a:ext cx="391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Point, NC Permanent Checking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56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58000" y="6080236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Pitt County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3400"/>
            <a:ext cx="7315200" cy="54864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92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90710" y="6026944"/>
            <a:ext cx="171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Columbus County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533400"/>
            <a:ext cx="7324725" cy="54935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23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59296" y="6080236"/>
            <a:ext cx="152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Fayetteville, NC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7972"/>
            <a:ext cx="7301752" cy="564226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117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60144"/>
            <a:ext cx="7206442" cy="5403590"/>
          </a:xfr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867400" y="6063734"/>
            <a:ext cx="2219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Western North Carolina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83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181999" cy="5385262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267200" y="6071092"/>
            <a:ext cx="380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Safe Kids Exhibit, North Carolina State 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38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6811"/>
            <a:ext cx="7210598" cy="5409189"/>
          </a:xfr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549262" y="6105668"/>
            <a:ext cx="159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Caldwell </a:t>
            </a:r>
            <a:r>
              <a:rPr lang="en-US" dirty="0" smtClean="0"/>
              <a:t>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8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8200"/>
            <a:ext cx="6883057" cy="5158740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114800" y="6063734"/>
            <a:ext cx="391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Point, NC Permanent Checking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3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31316" y="6217278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Buncombe County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392" y="371214"/>
            <a:ext cx="4401312" cy="58643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109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73806" y="5921002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Duplin County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8402"/>
            <a:ext cx="7416800" cy="556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76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0" y="6074140"/>
            <a:ext cx="437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Britax</a:t>
            </a:r>
            <a:r>
              <a:rPr lang="en-US" dirty="0" smtClean="0"/>
              <a:t> Permanent Checking Station, Charlotte NC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2104"/>
            <a:ext cx="7467600" cy="56007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266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48" y="914400"/>
            <a:ext cx="7592675" cy="5080462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334000" y="6063734"/>
            <a:ext cx="2855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Zebulon, NC Carolina </a:t>
            </a:r>
            <a:r>
              <a:rPr lang="en-US" dirty="0" err="1" smtClean="0"/>
              <a:t>MudCats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75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11822" y="6100013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Buncombe </a:t>
            </a:r>
            <a:r>
              <a:rPr lang="en-US" dirty="0" smtClean="0"/>
              <a:t>County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04800"/>
            <a:ext cx="4346410" cy="57952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009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93863"/>
            <a:ext cx="7282642" cy="5460727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867400" y="6063734"/>
            <a:ext cx="2219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Western North Carolina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8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58000" y="6080236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Pitt County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8" y="650986"/>
            <a:ext cx="7239000" cy="542925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110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7921355" cy="5257800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58000" y="606194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Robeson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15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77000" y="6019800"/>
            <a:ext cx="190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Rockingham County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3400"/>
            <a:ext cx="7391400" cy="5543550"/>
          </a:xfrm>
        </p:spPr>
      </p:pic>
    </p:spTree>
    <p:extLst>
      <p:ext uri="{BB962C8B-B14F-4D97-AF65-F5344CB8AC3E}">
        <p14:creationId xmlns:p14="http://schemas.microsoft.com/office/powerpoint/2010/main" val="409967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0800" y="6074140"/>
            <a:ext cx="437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Britax</a:t>
            </a:r>
            <a:r>
              <a:rPr lang="en-US" dirty="0" smtClean="0"/>
              <a:t> Permanent Checking Station, Charlotte NC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308" y="515604"/>
            <a:ext cx="4152900" cy="55372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266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59296" y="6080236"/>
            <a:ext cx="152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Fayetteville, NC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29650"/>
            <a:ext cx="7239000" cy="542925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004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58000" y="6080236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Pitt County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14" y="698992"/>
            <a:ext cx="7162800" cy="53721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718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49673" y="6026420"/>
            <a:ext cx="451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Matthews Police Department, Mecklenburg County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7239000" cy="5429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56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77000" y="6019800"/>
            <a:ext cx="190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Rockingham County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3400"/>
            <a:ext cx="7315200" cy="5486400"/>
          </a:xfrm>
        </p:spPr>
      </p:pic>
    </p:spTree>
    <p:extLst>
      <p:ext uri="{BB962C8B-B14F-4D97-AF65-F5344CB8AC3E}">
        <p14:creationId xmlns:p14="http://schemas.microsoft.com/office/powerpoint/2010/main" val="296171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5078"/>
            <a:ext cx="7080376" cy="5309062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267200" y="6074140"/>
            <a:ext cx="380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Safe Kids Exhibit, North Carolina State 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3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56998" y="6036612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Buncombe </a:t>
            </a:r>
            <a:r>
              <a:rPr lang="en-US" dirty="0" smtClean="0"/>
              <a:t>County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2" y="392002"/>
            <a:ext cx="7534275" cy="56507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443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77000" y="6019800"/>
            <a:ext cx="190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Rockingham County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19100"/>
            <a:ext cx="7467600" cy="56007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16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20168" y="6026420"/>
            <a:ext cx="159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Johnston County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258304" cy="54437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43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0800" y="6074140"/>
            <a:ext cx="437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Britax</a:t>
            </a:r>
            <a:r>
              <a:rPr lang="en-US" dirty="0" smtClean="0"/>
              <a:t> Permanent Checking Station, Charlotte NC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08" y="638540"/>
            <a:ext cx="4076700" cy="54356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68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7200"/>
            <a:ext cx="7358842" cy="5517864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419600" y="6074140"/>
            <a:ext cx="380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Safe Kids Exhibit, North Carolina State 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02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81244" y="6080236"/>
            <a:ext cx="279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Rocky Mount Fire Department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3722"/>
            <a:ext cx="7543800" cy="565785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686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96000" y="6019800"/>
            <a:ext cx="234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Henderson, Vance County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85800"/>
            <a:ext cx="7919698" cy="52578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331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90710" y="6026944"/>
            <a:ext cx="171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Columbus County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13696"/>
            <a:ext cx="7213600" cy="5410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180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16340"/>
            <a:ext cx="7921355" cy="5257800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58000" y="607414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Robeson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70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81244" y="6080236"/>
            <a:ext cx="279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Rocky Mount Fire Department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0506"/>
            <a:ext cx="7239000" cy="542925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674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77000" y="6019800"/>
            <a:ext cx="190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Rockingham County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315199" cy="5486400"/>
          </a:xfrm>
        </p:spPr>
      </p:pic>
    </p:spTree>
    <p:extLst>
      <p:ext uri="{BB962C8B-B14F-4D97-AF65-F5344CB8AC3E}">
        <p14:creationId xmlns:p14="http://schemas.microsoft.com/office/powerpoint/2010/main" val="8246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13582" y="6105668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Duplin County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23434"/>
            <a:ext cx="7543800" cy="5657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287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09600"/>
            <a:ext cx="7182196" cy="5387883"/>
          </a:xfr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588886" y="6019800"/>
            <a:ext cx="159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Caldwell </a:t>
            </a:r>
            <a:r>
              <a:rPr lang="en-US" dirty="0" smtClean="0"/>
              <a:t>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2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03410"/>
            <a:ext cx="7148741" cy="5360324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715000" y="6063734"/>
            <a:ext cx="2219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Western North Carolina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0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65732" y="5921002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Duplin County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923" y="376166"/>
            <a:ext cx="4158627" cy="55448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685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50446" y="6105668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Alexander County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7210392" cy="54077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169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81244" y="6080236"/>
            <a:ext cx="279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Rocky Mount Fire Department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7467600" cy="56007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002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47700"/>
            <a:ext cx="7132320" cy="5349240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324600" y="6063734"/>
            <a:ext cx="13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Surry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94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40140"/>
            <a:ext cx="8036158" cy="5334000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934200" y="607414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Robeson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80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81244" y="6080236"/>
            <a:ext cx="279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Rocky Mount Fire Department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93836"/>
            <a:ext cx="7315200" cy="54864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355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318912"/>
            <a:ext cx="3800994" cy="5678028"/>
          </a:xfr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031576" y="6096000"/>
            <a:ext cx="1323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Wake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33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90710" y="6026944"/>
            <a:ext cx="171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Columbus County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19970"/>
            <a:ext cx="7391400" cy="55435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11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54182"/>
            <a:ext cx="7387396" cy="5541818"/>
          </a:xfr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705600" y="6105668"/>
            <a:ext cx="159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Caldwell </a:t>
            </a:r>
            <a:r>
              <a:rPr lang="en-US" dirty="0" smtClean="0"/>
              <a:t>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5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13582" y="6105668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Duplin County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90718"/>
            <a:ext cx="7086600" cy="53149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501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20168" y="6026420"/>
            <a:ext cx="1323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Wake County</a:t>
            </a:r>
            <a:endParaRPr lang="en-US" dirty="0"/>
          </a:p>
        </p:txBody>
      </p:sp>
      <p:pic>
        <p:nvPicPr>
          <p:cNvPr id="4" name="Picture 3" descr="IMG_23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912" y="590550"/>
            <a:ext cx="7239000" cy="5429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976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62" y="588294"/>
            <a:ext cx="7283622" cy="5461462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553200" y="607414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Robeson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07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33400"/>
            <a:ext cx="7283622" cy="5461462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00" y="6074140"/>
            <a:ext cx="380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Safe Kids Exhibit, North Carolina State 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44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2000"/>
            <a:ext cx="7820434" cy="5232862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876800" y="6059424"/>
            <a:ext cx="366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Durham, NC Museum of Life and 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62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65732" y="5921002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Duplin County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33400"/>
            <a:ext cx="4095750" cy="5461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770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7706555" cy="5156662"/>
          </a:xfr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934200" y="5987534"/>
            <a:ext cx="1323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Wake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39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59296" y="6080236"/>
            <a:ext cx="152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Fayetteville, NC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14410"/>
            <a:ext cx="7239000" cy="542925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669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59296" y="6080236"/>
            <a:ext cx="152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Fayetteville, NC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35746"/>
            <a:ext cx="7239000" cy="542925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281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800"/>
            <a:ext cx="7934314" cy="5309062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876800" y="6063734"/>
            <a:ext cx="366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Durham, NC Museum of Life and 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95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56998" y="6036612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Buncombe </a:t>
            </a:r>
            <a:r>
              <a:rPr lang="en-US" dirty="0" smtClean="0"/>
              <a:t>County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0" y="207312"/>
            <a:ext cx="7772400" cy="5829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288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16340"/>
            <a:ext cx="7921355" cy="5257800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58000" y="607414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Robeson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8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13582" y="6105668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Duplin County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71786"/>
            <a:ext cx="7378509" cy="55338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501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318912"/>
            <a:ext cx="3800994" cy="5678028"/>
          </a:xfr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90800" y="6074140"/>
            <a:ext cx="380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Safe Kids Exhibit, North Carolina State 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98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77801"/>
            <a:ext cx="4362796" cy="5817061"/>
          </a:xfr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876800" y="6074807"/>
            <a:ext cx="159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Caldwell </a:t>
            </a:r>
            <a:r>
              <a:rPr lang="en-US" dirty="0" smtClean="0"/>
              <a:t>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15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20168" y="6026420"/>
            <a:ext cx="159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Johnston County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84" y="832104"/>
            <a:ext cx="6961632" cy="51937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3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16340"/>
            <a:ext cx="7921355" cy="5257800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58000" y="607414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Robeson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45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0" y="6074140"/>
            <a:ext cx="437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Britax</a:t>
            </a:r>
            <a:r>
              <a:rPr lang="en-US" dirty="0" smtClean="0"/>
              <a:t> Permanent Checking Station, Charlotte NC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9378" y="1054617"/>
            <a:ext cx="5657167" cy="424287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266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91111"/>
            <a:ext cx="7130242" cy="5346453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191000" y="6074140"/>
            <a:ext cx="380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Safe Kids Exhibit, North Carolina State 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16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279401"/>
            <a:ext cx="4286596" cy="5715461"/>
          </a:xfr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876800" y="6074807"/>
            <a:ext cx="159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Caldwell </a:t>
            </a:r>
            <a:r>
              <a:rPr lang="en-US" dirty="0" smtClean="0"/>
              <a:t>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97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90710" y="6026944"/>
            <a:ext cx="171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Columbus County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7416800" cy="556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815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59296" y="6080236"/>
            <a:ext cx="152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Fayetteville, NC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1396"/>
            <a:ext cx="7301752" cy="5642264"/>
          </a:xfrm>
        </p:spPr>
      </p:pic>
    </p:spTree>
    <p:extLst>
      <p:ext uri="{BB962C8B-B14F-4D97-AF65-F5344CB8AC3E}">
        <p14:creationId xmlns:p14="http://schemas.microsoft.com/office/powerpoint/2010/main" val="252275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7820434" cy="5232862"/>
          </a:xfr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800600" y="6063734"/>
            <a:ext cx="366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Durham, NC Museum of Life and 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73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43600" y="6019800"/>
            <a:ext cx="234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Henderson, Vance County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44550"/>
            <a:ext cx="7726680" cy="512965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515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58000" y="6080236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Pitt County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47700"/>
            <a:ext cx="7162800" cy="53721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53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7706555" cy="5156662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648200" y="6063734"/>
            <a:ext cx="366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Durham, NC Museum of Life and 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97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24400" y="6096000"/>
            <a:ext cx="190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Rockingham County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3320"/>
            <a:ext cx="4343148" cy="579086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57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77000" y="6019800"/>
            <a:ext cx="190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Rockingham County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9100"/>
            <a:ext cx="7467600" cy="56007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57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49673" y="6026420"/>
            <a:ext cx="451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Matthews Police Department, Mecklenburg County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2544"/>
            <a:ext cx="7553616" cy="56652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708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53200" y="6080236"/>
            <a:ext cx="162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Cabarrus County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81296"/>
            <a:ext cx="7370826" cy="529894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590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85800"/>
            <a:ext cx="7934314" cy="5309062"/>
          </a:xfr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162800" y="6096000"/>
            <a:ext cx="1323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Wake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53200" y="6080236"/>
            <a:ext cx="162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Cabarrus County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9" y="681722"/>
            <a:ext cx="7269099" cy="539851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74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49673" y="6026420"/>
            <a:ext cx="451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Matthews Police Department, Mecklenburg County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77798"/>
            <a:ext cx="7391400" cy="55435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67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77000" y="6019800"/>
            <a:ext cx="1323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Wake County</a:t>
            </a:r>
            <a:endParaRPr lang="en-US" dirty="0"/>
          </a:p>
        </p:txBody>
      </p:sp>
      <p:pic>
        <p:nvPicPr>
          <p:cNvPr id="5" name="Picture 4" descr="IMG_23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933450"/>
            <a:ext cx="6781800" cy="50863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664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5817" y="6026944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Durham County</a:t>
            </a:r>
            <a:endParaRPr lang="en-US" dirty="0"/>
          </a:p>
        </p:txBody>
      </p:sp>
      <p:pic>
        <p:nvPicPr>
          <p:cNvPr id="5" name="Picture 4" descr="2010 SK summer_22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54404" y="1252979"/>
            <a:ext cx="5736691" cy="38101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094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49673" y="6026420"/>
            <a:ext cx="451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Matthews Police Department, Mecklenburg County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24780"/>
            <a:ext cx="7339584" cy="55046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225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41459" y="6217278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Buncombe </a:t>
            </a:r>
            <a:r>
              <a:rPr lang="en-US" dirty="0" smtClean="0"/>
              <a:t>County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490728"/>
            <a:ext cx="7627479" cy="57265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25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8754"/>
            <a:ext cx="7406640" cy="5554980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934200" y="6068568"/>
            <a:ext cx="13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Surry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71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0800" y="6074140"/>
            <a:ext cx="437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Britax</a:t>
            </a:r>
            <a:r>
              <a:rPr lang="en-US" dirty="0" smtClean="0"/>
              <a:t> Permanent Checking Station, Charlotte NC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29445"/>
            <a:ext cx="5222455" cy="549035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084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957543" y="6026420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Durham County</a:t>
            </a:r>
            <a:endParaRPr lang="en-US" dirty="0"/>
          </a:p>
        </p:txBody>
      </p:sp>
      <p:pic>
        <p:nvPicPr>
          <p:cNvPr id="4" name="Picture 3" descr="2010 SK summer_23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627593"/>
            <a:ext cx="8128571" cy="53988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309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432741"/>
            <a:ext cx="3724794" cy="5564199"/>
          </a:xfr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001096" y="6096000"/>
            <a:ext cx="1323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Wake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20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77000" y="6019800"/>
            <a:ext cx="190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Rockingham County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8200"/>
            <a:ext cx="7626584" cy="51054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897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432741"/>
            <a:ext cx="3724794" cy="5564199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05200" y="6061948"/>
            <a:ext cx="2855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Zebulon, NC Carolina </a:t>
            </a:r>
            <a:r>
              <a:rPr lang="en-US" dirty="0" err="1" smtClean="0"/>
              <a:t>MudCats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8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79704"/>
            <a:ext cx="7315200" cy="5486400"/>
          </a:xfr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324600" y="6172200"/>
            <a:ext cx="190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Rockingham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0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1106</TotalTime>
  <Words>398</Words>
  <Application>Microsoft Office PowerPoint</Application>
  <PresentationFormat>On-screen Show (4:3)</PresentationFormat>
  <Paragraphs>116</Paragraphs>
  <Slides>116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17" baseType="lpstr">
      <vt:lpstr>Equity</vt:lpstr>
      <vt:lpstr>Child Passenger Safety  Around North Carolina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North Carolina at Chapel Hill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Bevan Kirley</dc:creator>
  <cp:lastModifiedBy>Bevan Kirley</cp:lastModifiedBy>
  <cp:revision>33</cp:revision>
  <dcterms:created xsi:type="dcterms:W3CDTF">2011-02-23T18:35:28Z</dcterms:created>
  <dcterms:modified xsi:type="dcterms:W3CDTF">2011-03-07T18:04:20Z</dcterms:modified>
</cp:coreProperties>
</file>