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1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DB8F06-ED37-4FB1-A9C5-2CA85474AEFE}" type="datetimeFigureOut">
              <a:rPr lang="en-US" smtClean="0"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F93508-4A0D-45E2-BFEE-72CA246008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Award Winners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13136"/>
            <a:ext cx="1524000" cy="1571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8" y="3368040"/>
            <a:ext cx="3283527" cy="1444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77831"/>
            <a:ext cx="3310035" cy="1441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61488"/>
            <a:ext cx="2955020" cy="15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CPS Save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1361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Gene Brown, </a:t>
            </a:r>
            <a:r>
              <a:rPr lang="en-US" dirty="0">
                <a:latin typeface="+mj-lt"/>
              </a:rPr>
              <a:t>Reidsville Fire </a:t>
            </a:r>
            <a:r>
              <a:rPr lang="en-US" dirty="0" smtClean="0">
                <a:latin typeface="+mj-lt"/>
              </a:rPr>
              <a:t>Department</a:t>
            </a:r>
            <a:endParaRPr lang="en-US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1630680"/>
            <a:ext cx="6009878" cy="4622323"/>
            <a:chOff x="261382" y="1626077"/>
            <a:chExt cx="6009878" cy="46223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8" t="11777" r="46657" b="46561"/>
            <a:stretch/>
          </p:blipFill>
          <p:spPr bwMode="auto">
            <a:xfrm>
              <a:off x="261382" y="1626077"/>
              <a:ext cx="5698982" cy="446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733800" y="2438400"/>
              <a:ext cx="2537460" cy="381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121788"/>
            <a:ext cx="2400300" cy="923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8" y="3262915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7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Bill Hall Lifetime Achievement Award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Bill Hall Lifetime Achievement Award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7547" y="1066801"/>
            <a:ext cx="8229600" cy="4815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Stan McHenry, Durham Police Department</a:t>
            </a:r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"/>
          <a:stretch/>
        </p:blipFill>
        <p:spPr>
          <a:xfrm>
            <a:off x="762000" y="5160264"/>
            <a:ext cx="1752600" cy="128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83" y="1964436"/>
            <a:ext cx="3328416" cy="2496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"/>
          <a:stretch/>
        </p:blipFill>
        <p:spPr>
          <a:xfrm>
            <a:off x="2657347" y="5160264"/>
            <a:ext cx="1752600" cy="128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2127" y="1951608"/>
            <a:ext cx="3328417" cy="2496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0" r="13000"/>
          <a:stretch/>
        </p:blipFill>
        <p:spPr>
          <a:xfrm>
            <a:off x="6010147" y="1548384"/>
            <a:ext cx="2590800" cy="3327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07" y="5151882"/>
            <a:ext cx="1729740" cy="1297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2655" r="16200" b="11176"/>
          <a:stretch/>
        </p:blipFill>
        <p:spPr>
          <a:xfrm>
            <a:off x="6469481" y="5161195"/>
            <a:ext cx="1750466" cy="1276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6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Child Passenger Safety Technician of the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Child Passenger Safety Technician of the 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John Barger, Gastonia Fire Department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5867400" cy="3927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03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Child Passenger Safety Technician </a:t>
            </a:r>
            <a:r>
              <a:rPr lang="en-US" sz="3600" dirty="0" smtClean="0">
                <a:solidFill>
                  <a:schemeClr val="tx1"/>
                </a:solidFill>
              </a:rPr>
              <a:t>Instructor of </a:t>
            </a:r>
            <a:r>
              <a:rPr lang="en-US" sz="3600" dirty="0">
                <a:solidFill>
                  <a:schemeClr val="tx1"/>
                </a:solidFill>
              </a:rPr>
              <a:t>the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Child Passenger Safety Technician Instructor of the 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 Dillingham, </a:t>
            </a:r>
            <a:r>
              <a:rPr lang="en-US" dirty="0" err="1" smtClean="0"/>
              <a:t>Skyland</a:t>
            </a:r>
            <a:r>
              <a:rPr lang="en-US" dirty="0" smtClean="0"/>
              <a:t> Fire &amp; Rescue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/>
          <a:stretch/>
        </p:blipFill>
        <p:spPr>
          <a:xfrm>
            <a:off x="609600" y="2650709"/>
            <a:ext cx="45147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69709"/>
            <a:ext cx="3039592" cy="4054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1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Child Passenger Safety </a:t>
            </a:r>
            <a:r>
              <a:rPr lang="en-US" sz="3600" dirty="0" smtClean="0">
                <a:solidFill>
                  <a:schemeClr val="tx1"/>
                </a:solidFill>
              </a:rPr>
              <a:t>Program of </a:t>
            </a:r>
            <a:r>
              <a:rPr lang="en-US" sz="3600" dirty="0">
                <a:solidFill>
                  <a:schemeClr val="tx1"/>
                </a:solidFill>
              </a:rPr>
              <a:t>the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Child Passenger Safety Program of the 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Fort Bragg Fire &amp; Emergency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0"/>
          <a:stretch/>
        </p:blipFill>
        <p:spPr>
          <a:xfrm>
            <a:off x="3858768" y="2137086"/>
            <a:ext cx="2247709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6"/>
          <a:stretch/>
        </p:blipFill>
        <p:spPr>
          <a:xfrm>
            <a:off x="3889249" y="4051611"/>
            <a:ext cx="2244660" cy="1815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22508"/>
          <a:stretch/>
        </p:blipFill>
        <p:spPr>
          <a:xfrm>
            <a:off x="685800" y="2057400"/>
            <a:ext cx="2926080" cy="3829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137086"/>
            <a:ext cx="23368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"/>
          <a:stretch/>
        </p:blipFill>
        <p:spPr>
          <a:xfrm>
            <a:off x="6309360" y="4065327"/>
            <a:ext cx="2336800" cy="1802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91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CPS Saves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CPS Save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Norman Franklin, Concord Fire Department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2" t="20200" r="18646" b="26993"/>
          <a:stretch/>
        </p:blipFill>
        <p:spPr bwMode="auto">
          <a:xfrm>
            <a:off x="5645020" y="1779037"/>
            <a:ext cx="3275045" cy="2232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25462" r="13546" b="4448"/>
          <a:stretch/>
        </p:blipFill>
        <p:spPr bwMode="auto">
          <a:xfrm>
            <a:off x="304800" y="1881839"/>
            <a:ext cx="5239753" cy="390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0776" b="9692"/>
          <a:stretch/>
        </p:blipFill>
        <p:spPr>
          <a:xfrm>
            <a:off x="5831710" y="4114800"/>
            <a:ext cx="2901664" cy="2459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95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794</TotalTime>
  <Words>99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Award Winners</vt:lpstr>
      <vt:lpstr>Child Passenger Safety Technician of the Year</vt:lpstr>
      <vt:lpstr>Child Passenger Safety Technician of the Year</vt:lpstr>
      <vt:lpstr>Child Passenger Safety Technician Instructor of the Year</vt:lpstr>
      <vt:lpstr>Child Passenger Safety Technician Instructor of the Year</vt:lpstr>
      <vt:lpstr>Child Passenger Safety Program of the Year</vt:lpstr>
      <vt:lpstr>Child Passenger Safety Program of the Year</vt:lpstr>
      <vt:lpstr>CPS Saves</vt:lpstr>
      <vt:lpstr>CPS Save</vt:lpstr>
      <vt:lpstr>CPS Save</vt:lpstr>
      <vt:lpstr>Bill Hall Lifetime Achievement Award</vt:lpstr>
      <vt:lpstr>Bill Hall Lifetime Achievement Award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Winners</dc:title>
  <dc:creator>Bevan Kirley</dc:creator>
  <cp:lastModifiedBy>Bevan Kirley</cp:lastModifiedBy>
  <cp:revision>25</cp:revision>
  <dcterms:created xsi:type="dcterms:W3CDTF">2011-02-23T16:00:22Z</dcterms:created>
  <dcterms:modified xsi:type="dcterms:W3CDTF">2011-02-28T16:52:19Z</dcterms:modified>
</cp:coreProperties>
</file>